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B185C-1CD1-60E7-DC74-C78874AAA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70FA0-F4AC-6FBB-826A-BA4DBB11A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EC5B2-72D9-D264-5929-31E24068F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A4F88-15A7-3E99-DBCF-FF0E59998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AF591-3A90-21D8-530C-B67428629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4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BF76D-D8C3-5D20-9D21-2920A03E5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73243-D9F6-A69F-ED67-DB8805466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297FB-C371-ADD1-4CF0-FE8105141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FCE23-8D5F-0886-FA6D-DEC4276C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40D89-81EA-011B-0F73-C5341E92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9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B8FA3-1733-DC8E-B6DB-F02A2CA3E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5E8BE-EB71-58E3-A141-4CFF10DFB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5D16D-FD9E-A25A-1861-2C7BF4D2F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517A0-BAB2-D786-4474-D40B601D8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1D5EC-872F-626B-D1B4-41EF738C7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EED0C-24C4-56A0-0FA6-37E5F292C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78F9F-D530-FB91-63D6-08000F9FCB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252A9-2B0B-E5E9-C5FA-8A0EBF384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AC421-B9DF-8E2D-066B-ADEE4874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32E98-3246-42F8-BDD1-93BA7A259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C56D6-E766-F86E-71A7-9CEE14049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40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6C3BD-2A13-9A79-203B-B1FF4001C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EFD08-8117-9825-C145-10A6FB1B6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C4EAF-A7F2-9E91-515B-4D607EEF6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9C03E3-1C7A-FA19-3E44-A0E61E4A84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69610C-F6C6-22F9-EB4D-FE21647B01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C4645D-E7E7-56A3-7E2F-AEF05D8D4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1B7B1C-4ED5-7441-7A0A-D67B5E405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01B7CD-9C67-08E1-9861-CB3FF0431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0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BA90-FD54-CA34-BD52-B22AE01C8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C30335-5D03-8F1E-2259-74911057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236948-F248-3DD3-BC9C-4648EF2F5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42354-DDC9-9B55-D919-B3A6E8177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56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43E383-8E07-D4CC-E40F-3277E83B0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309DCA-DAFE-5A00-CFB4-848ABB8B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59A60-253C-CFAB-E9F2-737E4633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6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1BAC9-32D9-5822-991A-CD9D9914D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B99C4-955F-2524-A597-DB46EE58A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69967-7BE1-2444-DB12-6DB170FD9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6C7DDF-F331-E692-6D96-3EC0548CD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EF5BC-0320-2F45-A563-A1A15201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CA56F-036D-1817-A4AE-BFF4A609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1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C06D-7D1F-63BC-F16F-6707E5469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F164C-B2AC-584D-E30D-0EA23A484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C77DF-7CEB-0415-FFD4-18B337C9C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E588C-E506-099D-B017-5697D38E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E3CE3-A618-FA32-2177-63F46863B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E1369E-BE88-FA90-8303-8F69EA601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21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A49AE-2299-F374-6686-87ACC2BF6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DED90D-537C-4691-8E1C-6094970C5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F49D6-C87A-6ADF-EFE1-F829D4A19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61145-1C1E-8236-D8FC-67E1F5781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BFFCD-B5F4-A776-2712-403F7FCE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70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3D759A-9E2A-E9B7-D993-C9DA7D6B19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566864-5FFC-1645-DE4E-0D4D339FA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7ED27-1ABF-FE14-BBFD-F5C9BAB85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B49FC-553C-E7C8-FEDE-B8FC1944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2B95C-EF3B-2991-0725-1896442C4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5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99BBA0-08FA-EDC2-4713-70129E243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4DB9E-5A2D-384A-3FCC-2D14947FA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F9156-39F0-B520-CB0E-7F0DADFC92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DA5251-BC1B-4588-93CB-CDB8025E69E6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CF246-97D0-9C8E-5358-FCDCFA9B9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4C276-D5E7-5134-1F1D-E53F3A53B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B4CEC-7399-499B-BC20-66F3E4B84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vents.slac.stanford.edu/operando-viii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F2E9E460-5F85-7905-E6C3-5A4780D55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58" y="196771"/>
            <a:ext cx="10847084" cy="24750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833DD5-F5D8-5F69-750D-867B876C9C9E}"/>
              </a:ext>
            </a:extLst>
          </p:cNvPr>
          <p:cNvSpPr txBox="1"/>
          <p:nvPr/>
        </p:nvSpPr>
        <p:spPr>
          <a:xfrm>
            <a:off x="683676" y="2785603"/>
            <a:ext cx="7907122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dirty="0">
                <a:solidFill>
                  <a:srgbClr val="2E2D29"/>
                </a:solidFill>
              </a:rPr>
              <a:t>Please join us for </a:t>
            </a:r>
            <a:r>
              <a:rPr lang="en-US" sz="2800" i="1" dirty="0">
                <a:solidFill>
                  <a:srgbClr val="2E2D29"/>
                </a:solidFill>
                <a:latin typeface="Aptos Black" panose="020B0004020202020204" pitchFamily="34" charset="0"/>
              </a:rPr>
              <a:t>Operando VIII </a:t>
            </a:r>
            <a:r>
              <a:rPr lang="en-US" sz="2800" b="1" dirty="0">
                <a:solidFill>
                  <a:srgbClr val="2E2D29"/>
                </a:solidFill>
              </a:rPr>
              <a:t>in Asilomar, CA from May 10-14, 2026!</a:t>
            </a:r>
          </a:p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2E2D29"/>
                </a:solidFill>
              </a:rPr>
              <a:t>O</a:t>
            </a:r>
            <a:r>
              <a:rPr lang="en-US" sz="2000" b="0" i="0" dirty="0">
                <a:solidFill>
                  <a:srgbClr val="2E2D29"/>
                </a:solidFill>
                <a:effectLst/>
              </a:rPr>
              <a:t>bjective is to bring researchers together to discuss the progress of </a:t>
            </a:r>
            <a:r>
              <a:rPr lang="en-US" sz="2000" b="0" i="1" dirty="0">
                <a:solidFill>
                  <a:srgbClr val="2E2D29"/>
                </a:solidFill>
                <a:effectLst/>
              </a:rPr>
              <a:t>operando </a:t>
            </a:r>
            <a:r>
              <a:rPr lang="en-US" sz="2000" b="0" i="0" dirty="0">
                <a:solidFill>
                  <a:srgbClr val="2E2D29"/>
                </a:solidFill>
                <a:effectLst/>
              </a:rPr>
              <a:t>methodologies, i.e. characterization of functional materials in their working state.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A4C44D-F52F-B751-F417-F915EAE576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88" r="4629"/>
          <a:stretch/>
        </p:blipFill>
        <p:spPr>
          <a:xfrm>
            <a:off x="8706548" y="3547817"/>
            <a:ext cx="2780311" cy="24750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AD857578-8753-EDC5-EA5C-42DC90E17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" t="6126" r="5766" b="6126"/>
          <a:stretch/>
        </p:blipFill>
        <p:spPr>
          <a:xfrm>
            <a:off x="1046841" y="4817701"/>
            <a:ext cx="1800532" cy="18055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E3A09C-1D45-BFCE-C799-E46EC1AC54DC}"/>
              </a:ext>
            </a:extLst>
          </p:cNvPr>
          <p:cNvSpPr txBox="1"/>
          <p:nvPr/>
        </p:nvSpPr>
        <p:spPr>
          <a:xfrm>
            <a:off x="3043450" y="5126686"/>
            <a:ext cx="51630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800" dirty="0">
                <a:solidFill>
                  <a:srgbClr val="2E2D29"/>
                </a:solidFill>
              </a:rPr>
              <a:t>Please visit our website to learn more.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2E2D29"/>
                </a:solidFill>
              </a:rPr>
              <a:t>Scan the QR code, or visit the following link.</a:t>
            </a:r>
            <a:endParaRPr lang="en-US" sz="1800" dirty="0">
              <a:solidFill>
                <a:srgbClr val="2E2D29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800" u="sng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https://events.slac.stanford.edu/operando-viii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15836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Black</vt:lpstr>
      <vt:lpstr>Aptos Display</vt:lpstr>
      <vt:lpstr>Arial</vt:lpstr>
      <vt:lpstr>Office Theme</vt:lpstr>
      <vt:lpstr>PowerPoint Presentation</vt:lpstr>
    </vt:vector>
  </TitlesOfParts>
  <Company>SLAC National Accelerator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Bare, Simon R</dc:creator>
  <cp:lastModifiedBy>Bare, Simon R</cp:lastModifiedBy>
  <cp:revision>3</cp:revision>
  <dcterms:created xsi:type="dcterms:W3CDTF">2025-05-09T14:52:59Z</dcterms:created>
  <dcterms:modified xsi:type="dcterms:W3CDTF">2025-05-09T19:37:31Z</dcterms:modified>
</cp:coreProperties>
</file>